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F6AE-D8B0-4EB6-AC5D-E135B3482AC2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CEFA-066C-4D14-8713-0A0DF1FEE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3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F6AE-D8B0-4EB6-AC5D-E135B3482AC2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CEFA-066C-4D14-8713-0A0DF1FEE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82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F6AE-D8B0-4EB6-AC5D-E135B3482AC2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CEFA-066C-4D14-8713-0A0DF1FEE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3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F6AE-D8B0-4EB6-AC5D-E135B3482AC2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CEFA-066C-4D14-8713-0A0DF1FEE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12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F6AE-D8B0-4EB6-AC5D-E135B3482AC2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CEFA-066C-4D14-8713-0A0DF1FEE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3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F6AE-D8B0-4EB6-AC5D-E135B3482AC2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CEFA-066C-4D14-8713-0A0DF1FEE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24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F6AE-D8B0-4EB6-AC5D-E135B3482AC2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CEFA-066C-4D14-8713-0A0DF1FEE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5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F6AE-D8B0-4EB6-AC5D-E135B3482AC2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CEFA-066C-4D14-8713-0A0DF1FEE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2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F6AE-D8B0-4EB6-AC5D-E135B3482AC2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CEFA-066C-4D14-8713-0A0DF1FEE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44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F6AE-D8B0-4EB6-AC5D-E135B3482AC2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CEFA-066C-4D14-8713-0A0DF1FEE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3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F6AE-D8B0-4EB6-AC5D-E135B3482AC2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CEFA-066C-4D14-8713-0A0DF1FEE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8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CF6AE-D8B0-4EB6-AC5D-E135B3482AC2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1CEFA-066C-4D14-8713-0A0DF1FEE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63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1117_1151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66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773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39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1117_1152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1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1117_1234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66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9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98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063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79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426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37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788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1</cp:revision>
  <dcterms:created xsi:type="dcterms:W3CDTF">2015-11-24T19:15:33Z</dcterms:created>
  <dcterms:modified xsi:type="dcterms:W3CDTF">2015-11-24T19:16:12Z</dcterms:modified>
</cp:coreProperties>
</file>